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3" r:id="rId47"/>
    <p:sldId id="304" r:id="rId48"/>
    <p:sldId id="305" r:id="rId49"/>
    <p:sldId id="306" r:id="rId50"/>
    <p:sldId id="300" r:id="rId51"/>
    <p:sldId id="301" r:id="rId52"/>
    <p:sldId id="307" r:id="rId53"/>
    <p:sldId id="308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1026D-5B44-1943-B6F4-70AAF4DCFCBA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45E0A-1A32-C641-B209-F3CF7EED0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859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1026D-5B44-1943-B6F4-70AAF4DCFCBA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45E0A-1A32-C641-B209-F3CF7EED0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53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1026D-5B44-1943-B6F4-70AAF4DCFCBA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45E0A-1A32-C641-B209-F3CF7EED0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1026D-5B44-1943-B6F4-70AAF4DCFCBA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45E0A-1A32-C641-B209-F3CF7EED0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552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1026D-5B44-1943-B6F4-70AAF4DCFCBA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45E0A-1A32-C641-B209-F3CF7EED0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77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1026D-5B44-1943-B6F4-70AAF4DCFCBA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45E0A-1A32-C641-B209-F3CF7EED0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60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1026D-5B44-1943-B6F4-70AAF4DCFCBA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45E0A-1A32-C641-B209-F3CF7EED0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685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1026D-5B44-1943-B6F4-70AAF4DCFCBA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45E0A-1A32-C641-B209-F3CF7EED0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374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1026D-5B44-1943-B6F4-70AAF4DCFCBA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45E0A-1A32-C641-B209-F3CF7EED0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058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1026D-5B44-1943-B6F4-70AAF4DCFCBA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45E0A-1A32-C641-B209-F3CF7EED0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15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1026D-5B44-1943-B6F4-70AAF4DCFCBA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45E0A-1A32-C641-B209-F3CF7EED0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07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1026D-5B44-1943-B6F4-70AAF4DCFCBA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45E0A-1A32-C641-B209-F3CF7EED0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6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1999" cy="953037"/>
          </a:xfrm>
        </p:spPr>
        <p:txBody>
          <a:bodyPr/>
          <a:lstStyle/>
          <a:p>
            <a:r>
              <a:rPr lang="en-US" dirty="0"/>
              <a:t>Troop 648 Knot Tying Tutorial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53038"/>
            <a:ext cx="12191999" cy="5904962"/>
          </a:xfrm>
        </p:spPr>
      </p:pic>
    </p:spTree>
    <p:extLst>
      <p:ext uri="{BB962C8B-B14F-4D97-AF65-F5344CB8AC3E}">
        <p14:creationId xmlns:p14="http://schemas.microsoft.com/office/powerpoint/2010/main" val="74774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27279"/>
          </a:xfrm>
        </p:spPr>
        <p:txBody>
          <a:bodyPr/>
          <a:lstStyle/>
          <a:p>
            <a:r>
              <a:rPr lang="en-US" dirty="0"/>
              <a:t>Two Half-Hitches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27280"/>
            <a:ext cx="12192000" cy="5930720"/>
          </a:xfrm>
        </p:spPr>
      </p:pic>
    </p:spTree>
    <p:extLst>
      <p:ext uri="{BB962C8B-B14F-4D97-AF65-F5344CB8AC3E}">
        <p14:creationId xmlns:p14="http://schemas.microsoft.com/office/powerpoint/2010/main" val="1805447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62885"/>
          </a:xfrm>
        </p:spPr>
        <p:txBody>
          <a:bodyPr/>
          <a:lstStyle/>
          <a:p>
            <a:r>
              <a:rPr lang="en-US" dirty="0"/>
              <a:t>Step 1. set the rope next to the pole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2885"/>
            <a:ext cx="12192000" cy="5995115"/>
          </a:xfrm>
        </p:spPr>
      </p:pic>
    </p:spTree>
    <p:extLst>
      <p:ext uri="{BB962C8B-B14F-4D97-AF65-F5344CB8AC3E}">
        <p14:creationId xmlns:p14="http://schemas.microsoft.com/office/powerpoint/2010/main" val="2122777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50006"/>
          </a:xfrm>
        </p:spPr>
        <p:txBody>
          <a:bodyPr/>
          <a:lstStyle/>
          <a:p>
            <a:r>
              <a:rPr lang="en-US" dirty="0"/>
              <a:t>Step 2. cross rope over the pole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9313"/>
            <a:ext cx="12192000" cy="6008687"/>
          </a:xfrm>
        </p:spPr>
      </p:pic>
    </p:spTree>
    <p:extLst>
      <p:ext uri="{BB962C8B-B14F-4D97-AF65-F5344CB8AC3E}">
        <p14:creationId xmlns:p14="http://schemas.microsoft.com/office/powerpoint/2010/main" val="1219199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62885"/>
          </a:xfrm>
        </p:spPr>
        <p:txBody>
          <a:bodyPr/>
          <a:lstStyle/>
          <a:p>
            <a:r>
              <a:rPr lang="en-US" dirty="0"/>
              <a:t>Step 3. cross the rope around the pole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3600"/>
            <a:ext cx="12192000" cy="5994400"/>
          </a:xfrm>
        </p:spPr>
      </p:pic>
    </p:spTree>
    <p:extLst>
      <p:ext uri="{BB962C8B-B14F-4D97-AF65-F5344CB8AC3E}">
        <p14:creationId xmlns:p14="http://schemas.microsoft.com/office/powerpoint/2010/main" val="1207288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98489"/>
          </a:xfrm>
        </p:spPr>
        <p:txBody>
          <a:bodyPr>
            <a:noAutofit/>
          </a:bodyPr>
          <a:lstStyle/>
          <a:p>
            <a:r>
              <a:rPr lang="en-US" dirty="0"/>
              <a:t>Step 4. cross the end of the rope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8491"/>
            <a:ext cx="12192000" cy="6059510"/>
          </a:xfrm>
        </p:spPr>
      </p:pic>
    </p:spTree>
    <p:extLst>
      <p:ext uri="{BB962C8B-B14F-4D97-AF65-F5344CB8AC3E}">
        <p14:creationId xmlns:p14="http://schemas.microsoft.com/office/powerpoint/2010/main" val="1366339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59099"/>
          </a:xfrm>
        </p:spPr>
        <p:txBody>
          <a:bodyPr>
            <a:noAutofit/>
          </a:bodyPr>
          <a:lstStyle/>
          <a:p>
            <a:r>
              <a:rPr lang="en-US" dirty="0"/>
              <a:t>Step 5. wrap the end of the rope around the other side of the rope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9099"/>
            <a:ext cx="12192000" cy="5698901"/>
          </a:xfrm>
        </p:spPr>
      </p:pic>
    </p:spTree>
    <p:extLst>
      <p:ext uri="{BB962C8B-B14F-4D97-AF65-F5344CB8AC3E}">
        <p14:creationId xmlns:p14="http://schemas.microsoft.com/office/powerpoint/2010/main" val="445016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62885"/>
          </a:xfrm>
        </p:spPr>
        <p:txBody>
          <a:bodyPr>
            <a:normAutofit fontScale="90000"/>
          </a:bodyPr>
          <a:lstStyle/>
          <a:p>
            <a:r>
              <a:rPr lang="en-US" dirty="0"/>
              <a:t>Step 6. cross the rope under the other side or the rope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2885"/>
            <a:ext cx="12192000" cy="5995115"/>
          </a:xfrm>
        </p:spPr>
      </p:pic>
    </p:spTree>
    <p:extLst>
      <p:ext uri="{BB962C8B-B14F-4D97-AF65-F5344CB8AC3E}">
        <p14:creationId xmlns:p14="http://schemas.microsoft.com/office/powerpoint/2010/main" val="409149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36371"/>
          </a:xfrm>
        </p:spPr>
        <p:txBody>
          <a:bodyPr>
            <a:noAutofit/>
          </a:bodyPr>
          <a:lstStyle/>
          <a:p>
            <a:r>
              <a:rPr lang="en-US" dirty="0"/>
              <a:t>Step 7. cross the rope back around the other side of the rope towards you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6372"/>
            <a:ext cx="12191999" cy="5621628"/>
          </a:xfrm>
        </p:spPr>
      </p:pic>
    </p:spTree>
    <p:extLst>
      <p:ext uri="{BB962C8B-B14F-4D97-AF65-F5344CB8AC3E}">
        <p14:creationId xmlns:p14="http://schemas.microsoft.com/office/powerpoint/2010/main" val="782147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24248"/>
          </a:xfrm>
        </p:spPr>
        <p:txBody>
          <a:bodyPr/>
          <a:lstStyle/>
          <a:p>
            <a:r>
              <a:rPr lang="en-US" dirty="0"/>
              <a:t>Step 8. hold the ends of the rope and pull tight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4249"/>
            <a:ext cx="12192000" cy="6033751"/>
          </a:xfrm>
        </p:spPr>
      </p:pic>
    </p:spTree>
    <p:extLst>
      <p:ext uri="{BB962C8B-B14F-4D97-AF65-F5344CB8AC3E}">
        <p14:creationId xmlns:p14="http://schemas.microsoft.com/office/powerpoint/2010/main" val="699690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50005"/>
          </a:xfrm>
        </p:spPr>
        <p:txBody>
          <a:bodyPr/>
          <a:lstStyle/>
          <a:p>
            <a:r>
              <a:rPr lang="en-US" dirty="0"/>
              <a:t>Taut-Line Hitch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50006"/>
            <a:ext cx="12192000" cy="6007994"/>
          </a:xfrm>
        </p:spPr>
      </p:pic>
    </p:spTree>
    <p:extLst>
      <p:ext uri="{BB962C8B-B14F-4D97-AF65-F5344CB8AC3E}">
        <p14:creationId xmlns:p14="http://schemas.microsoft.com/office/powerpoint/2010/main" val="752572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24248"/>
          </a:xfrm>
        </p:spPr>
        <p:txBody>
          <a:bodyPr/>
          <a:lstStyle/>
          <a:p>
            <a:r>
              <a:rPr lang="en-US" dirty="0"/>
              <a:t>Square Knot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24249"/>
            <a:ext cx="12192000" cy="6033751"/>
          </a:xfrm>
        </p:spPr>
      </p:pic>
    </p:spTree>
    <p:extLst>
      <p:ext uri="{BB962C8B-B14F-4D97-AF65-F5344CB8AC3E}">
        <p14:creationId xmlns:p14="http://schemas.microsoft.com/office/powerpoint/2010/main" val="848697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72732"/>
          </a:xfrm>
        </p:spPr>
        <p:txBody>
          <a:bodyPr/>
          <a:lstStyle/>
          <a:p>
            <a:r>
              <a:rPr lang="en-US" dirty="0"/>
              <a:t>Step 1. lay the rope next to the pole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3113"/>
            <a:ext cx="12192000" cy="6084887"/>
          </a:xfrm>
        </p:spPr>
      </p:pic>
    </p:spTree>
    <p:extLst>
      <p:ext uri="{BB962C8B-B14F-4D97-AF65-F5344CB8AC3E}">
        <p14:creationId xmlns:p14="http://schemas.microsoft.com/office/powerpoint/2010/main" val="1972744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53037"/>
          </a:xfrm>
        </p:spPr>
        <p:txBody>
          <a:bodyPr/>
          <a:lstStyle/>
          <a:p>
            <a:r>
              <a:rPr lang="en-US" dirty="0"/>
              <a:t>Step 2. wrap the rope around the pole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3036"/>
            <a:ext cx="12191999" cy="5904963"/>
          </a:xfrm>
        </p:spPr>
      </p:pic>
    </p:spTree>
    <p:extLst>
      <p:ext uri="{BB962C8B-B14F-4D97-AF65-F5344CB8AC3E}">
        <p14:creationId xmlns:p14="http://schemas.microsoft.com/office/powerpoint/2010/main" val="1426068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880" y="0"/>
            <a:ext cx="12204879" cy="901521"/>
          </a:xfrm>
        </p:spPr>
        <p:txBody>
          <a:bodyPr/>
          <a:lstStyle/>
          <a:p>
            <a:r>
              <a:rPr lang="en-US" dirty="0"/>
              <a:t>Step 3. cross both ends of the rope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880" y="901521"/>
            <a:ext cx="12204880" cy="5956479"/>
          </a:xfrm>
        </p:spPr>
      </p:pic>
    </p:spTree>
    <p:extLst>
      <p:ext uri="{BB962C8B-B14F-4D97-AF65-F5344CB8AC3E}">
        <p14:creationId xmlns:p14="http://schemas.microsoft.com/office/powerpoint/2010/main" val="1200180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62130"/>
          </a:xfrm>
        </p:spPr>
        <p:txBody>
          <a:bodyPr>
            <a:noAutofit/>
          </a:bodyPr>
          <a:lstStyle/>
          <a:p>
            <a:r>
              <a:rPr lang="en-US" sz="4200" dirty="0"/>
              <a:t>Step 4. make a figure eight with the crossed end around the other side of the rope on the inside of the loop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2063"/>
            <a:ext cx="12192000" cy="5595937"/>
          </a:xfrm>
        </p:spPr>
      </p:pic>
    </p:spTree>
    <p:extLst>
      <p:ext uri="{BB962C8B-B14F-4D97-AF65-F5344CB8AC3E}">
        <p14:creationId xmlns:p14="http://schemas.microsoft.com/office/powerpoint/2010/main" val="4766767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62130"/>
          </a:xfrm>
        </p:spPr>
        <p:txBody>
          <a:bodyPr>
            <a:noAutofit/>
          </a:bodyPr>
          <a:lstStyle/>
          <a:p>
            <a:r>
              <a:rPr lang="en-US" dirty="0"/>
              <a:t>Step 5. cross the end of the rope around the </a:t>
            </a:r>
            <a:r>
              <a:rPr lang="en-US" dirty="0" err="1"/>
              <a:t>othe</a:t>
            </a:r>
            <a:r>
              <a:rPr lang="en-US" dirty="0"/>
              <a:t> side of the rope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2063"/>
            <a:ext cx="12192000" cy="5595937"/>
          </a:xfrm>
        </p:spPr>
      </p:pic>
    </p:spTree>
    <p:extLst>
      <p:ext uri="{BB962C8B-B14F-4D97-AF65-F5344CB8AC3E}">
        <p14:creationId xmlns:p14="http://schemas.microsoft.com/office/powerpoint/2010/main" val="4238404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24248"/>
          </a:xfrm>
        </p:spPr>
        <p:txBody>
          <a:bodyPr/>
          <a:lstStyle/>
          <a:p>
            <a:r>
              <a:rPr lang="en-US" dirty="0"/>
              <a:t>Step 6. pull the two loops close together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3913"/>
            <a:ext cx="12192000" cy="6034087"/>
          </a:xfrm>
        </p:spPr>
      </p:pic>
    </p:spTree>
    <p:extLst>
      <p:ext uri="{BB962C8B-B14F-4D97-AF65-F5344CB8AC3E}">
        <p14:creationId xmlns:p14="http://schemas.microsoft.com/office/powerpoint/2010/main" val="5685202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52" y="1"/>
            <a:ext cx="12178048" cy="1120462"/>
          </a:xfrm>
        </p:spPr>
        <p:txBody>
          <a:bodyPr>
            <a:noAutofit/>
          </a:bodyPr>
          <a:lstStyle/>
          <a:p>
            <a:r>
              <a:rPr lang="en-US" sz="4200" dirty="0"/>
              <a:t>Step 7. cross the end of the rope around the other side of the rope on the outside of the loop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2" y="1120775"/>
            <a:ext cx="12178048" cy="5737225"/>
          </a:xfrm>
        </p:spPr>
      </p:pic>
    </p:spTree>
    <p:extLst>
      <p:ext uri="{BB962C8B-B14F-4D97-AF65-F5344CB8AC3E}">
        <p14:creationId xmlns:p14="http://schemas.microsoft.com/office/powerpoint/2010/main" val="1428035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59099"/>
          </a:xfrm>
        </p:spPr>
        <p:txBody>
          <a:bodyPr>
            <a:noAutofit/>
          </a:bodyPr>
          <a:lstStyle/>
          <a:p>
            <a:r>
              <a:rPr lang="en-US" dirty="0"/>
              <a:t>Step 8. cross the end of the rope around the other side of the rope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8875"/>
            <a:ext cx="12191999" cy="5699125"/>
          </a:xfrm>
        </p:spPr>
      </p:pic>
    </p:spTree>
    <p:extLst>
      <p:ext uri="{BB962C8B-B14F-4D97-AF65-F5344CB8AC3E}">
        <p14:creationId xmlns:p14="http://schemas.microsoft.com/office/powerpoint/2010/main" val="13608759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2" y="1"/>
            <a:ext cx="12190927" cy="772732"/>
          </a:xfrm>
        </p:spPr>
        <p:txBody>
          <a:bodyPr/>
          <a:lstStyle/>
          <a:p>
            <a:r>
              <a:rPr lang="en-US" dirty="0"/>
              <a:t>Step 9. pull the rope tight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772733"/>
            <a:ext cx="12192000" cy="6085267"/>
          </a:xfrm>
        </p:spPr>
      </p:pic>
    </p:spTree>
    <p:extLst>
      <p:ext uri="{BB962C8B-B14F-4D97-AF65-F5344CB8AC3E}">
        <p14:creationId xmlns:p14="http://schemas.microsoft.com/office/powerpoint/2010/main" val="9718059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50006"/>
          </a:xfrm>
        </p:spPr>
        <p:txBody>
          <a:bodyPr/>
          <a:lstStyle/>
          <a:p>
            <a:r>
              <a:rPr lang="en-US" dirty="0"/>
              <a:t>Clove Hitch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50007"/>
            <a:ext cx="12192000" cy="6007993"/>
          </a:xfrm>
        </p:spPr>
      </p:pic>
    </p:spTree>
    <p:extLst>
      <p:ext uri="{BB962C8B-B14F-4D97-AF65-F5344CB8AC3E}">
        <p14:creationId xmlns:p14="http://schemas.microsoft.com/office/powerpoint/2010/main" val="1434842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094704"/>
          </a:xfrm>
        </p:spPr>
        <p:txBody>
          <a:bodyPr>
            <a:noAutofit/>
          </a:bodyPr>
          <a:lstStyle/>
          <a:p>
            <a:r>
              <a:rPr lang="en-US" dirty="0"/>
              <a:t>Step 1. hold both ropes in hand or set on a table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94705"/>
            <a:ext cx="12192000" cy="5763296"/>
          </a:xfrm>
        </p:spPr>
      </p:pic>
    </p:spTree>
    <p:extLst>
      <p:ext uri="{BB962C8B-B14F-4D97-AF65-F5344CB8AC3E}">
        <p14:creationId xmlns:p14="http://schemas.microsoft.com/office/powerpoint/2010/main" val="2987018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78794"/>
          </a:xfrm>
        </p:spPr>
        <p:txBody>
          <a:bodyPr/>
          <a:lstStyle/>
          <a:p>
            <a:r>
              <a:rPr lang="en-US" dirty="0"/>
              <a:t>Step 1. lay the rope across the pole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8795"/>
            <a:ext cx="12192000" cy="5879205"/>
          </a:xfrm>
        </p:spPr>
      </p:pic>
    </p:spTree>
    <p:extLst>
      <p:ext uri="{BB962C8B-B14F-4D97-AF65-F5344CB8AC3E}">
        <p14:creationId xmlns:p14="http://schemas.microsoft.com/office/powerpoint/2010/main" val="9817016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91673"/>
          </a:xfrm>
        </p:spPr>
        <p:txBody>
          <a:bodyPr/>
          <a:lstStyle/>
          <a:p>
            <a:r>
              <a:rPr lang="en-US" dirty="0"/>
              <a:t>Step 2. Wrap the rope around the pole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1673"/>
            <a:ext cx="12191999" cy="5866327"/>
          </a:xfrm>
        </p:spPr>
      </p:pic>
    </p:spTree>
    <p:extLst>
      <p:ext uri="{BB962C8B-B14F-4D97-AF65-F5344CB8AC3E}">
        <p14:creationId xmlns:p14="http://schemas.microsoft.com/office/powerpoint/2010/main" val="19769139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62130"/>
          </a:xfrm>
        </p:spPr>
        <p:txBody>
          <a:bodyPr>
            <a:noAutofit/>
          </a:bodyPr>
          <a:lstStyle/>
          <a:p>
            <a:r>
              <a:rPr lang="en-US" dirty="0"/>
              <a:t>Step 3. cross end of the rope around the other side of the rope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2130"/>
            <a:ext cx="12191999" cy="5595870"/>
          </a:xfrm>
        </p:spPr>
      </p:pic>
    </p:spTree>
    <p:extLst>
      <p:ext uri="{BB962C8B-B14F-4D97-AF65-F5344CB8AC3E}">
        <p14:creationId xmlns:p14="http://schemas.microsoft.com/office/powerpoint/2010/main" val="4279249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6220"/>
          </a:xfrm>
        </p:spPr>
        <p:txBody>
          <a:bodyPr>
            <a:noAutofit/>
          </a:bodyPr>
          <a:lstStyle/>
          <a:p>
            <a:r>
              <a:rPr lang="en-US" dirty="0"/>
              <a:t>Step 4. put end of the rope on the pole and across the rope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6220"/>
            <a:ext cx="12192000" cy="5711780"/>
          </a:xfrm>
        </p:spPr>
      </p:pic>
    </p:spTree>
    <p:extLst>
      <p:ext uri="{BB962C8B-B14F-4D97-AF65-F5344CB8AC3E}">
        <p14:creationId xmlns:p14="http://schemas.microsoft.com/office/powerpoint/2010/main" val="20161910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50006"/>
          </a:xfrm>
        </p:spPr>
        <p:txBody>
          <a:bodyPr/>
          <a:lstStyle/>
          <a:p>
            <a:r>
              <a:rPr lang="en-US" dirty="0"/>
              <a:t>Step 5. pull end of the rope around the pole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007"/>
            <a:ext cx="12192000" cy="6007993"/>
          </a:xfrm>
        </p:spPr>
      </p:pic>
    </p:spTree>
    <p:extLst>
      <p:ext uri="{BB962C8B-B14F-4D97-AF65-F5344CB8AC3E}">
        <p14:creationId xmlns:p14="http://schemas.microsoft.com/office/powerpoint/2010/main" val="733171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59098"/>
          </a:xfrm>
        </p:spPr>
        <p:txBody>
          <a:bodyPr>
            <a:noAutofit/>
          </a:bodyPr>
          <a:lstStyle/>
          <a:p>
            <a:r>
              <a:rPr lang="en-US" dirty="0"/>
              <a:t>Step 6. bring the end of the rope under the cross in the rope on the pole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8875"/>
            <a:ext cx="12191999" cy="5699125"/>
          </a:xfrm>
        </p:spPr>
      </p:pic>
    </p:spTree>
    <p:extLst>
      <p:ext uri="{BB962C8B-B14F-4D97-AF65-F5344CB8AC3E}">
        <p14:creationId xmlns:p14="http://schemas.microsoft.com/office/powerpoint/2010/main" val="1240699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08338"/>
          </a:xfrm>
        </p:spPr>
        <p:txBody>
          <a:bodyPr/>
          <a:lstStyle/>
          <a:p>
            <a:r>
              <a:rPr lang="en-US" dirty="0"/>
              <a:t>Step 7. line up the loops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8025"/>
            <a:ext cx="12192000" cy="6149975"/>
          </a:xfrm>
        </p:spPr>
      </p:pic>
    </p:spTree>
    <p:extLst>
      <p:ext uri="{BB962C8B-B14F-4D97-AF65-F5344CB8AC3E}">
        <p14:creationId xmlns:p14="http://schemas.microsoft.com/office/powerpoint/2010/main" val="11488128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7127"/>
          </a:xfrm>
        </p:spPr>
        <p:txBody>
          <a:bodyPr/>
          <a:lstStyle/>
          <a:p>
            <a:r>
              <a:rPr lang="en-US" dirty="0"/>
              <a:t>Step 8. pull tightly on the rope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6613"/>
            <a:ext cx="12192000" cy="6021387"/>
          </a:xfrm>
        </p:spPr>
      </p:pic>
    </p:spTree>
    <p:extLst>
      <p:ext uri="{BB962C8B-B14F-4D97-AF65-F5344CB8AC3E}">
        <p14:creationId xmlns:p14="http://schemas.microsoft.com/office/powerpoint/2010/main" val="385161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1521"/>
          </a:xfrm>
        </p:spPr>
        <p:txBody>
          <a:bodyPr/>
          <a:lstStyle/>
          <a:p>
            <a:r>
              <a:rPr lang="en-US" dirty="0"/>
              <a:t>Bowline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01521"/>
            <a:ext cx="12192000" cy="5956479"/>
          </a:xfrm>
        </p:spPr>
      </p:pic>
    </p:spTree>
    <p:extLst>
      <p:ext uri="{BB962C8B-B14F-4D97-AF65-F5344CB8AC3E}">
        <p14:creationId xmlns:p14="http://schemas.microsoft.com/office/powerpoint/2010/main" val="18508055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4552"/>
          </a:xfrm>
        </p:spPr>
        <p:txBody>
          <a:bodyPr/>
          <a:lstStyle/>
          <a:p>
            <a:r>
              <a:rPr lang="en-US" dirty="0"/>
              <a:t>Step 1. make a U shape with the rope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4888"/>
            <a:ext cx="12191999" cy="5853112"/>
          </a:xfrm>
        </p:spPr>
      </p:pic>
    </p:spTree>
    <p:extLst>
      <p:ext uri="{BB962C8B-B14F-4D97-AF65-F5344CB8AC3E}">
        <p14:creationId xmlns:p14="http://schemas.microsoft.com/office/powerpoint/2010/main" val="259602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50006"/>
          </a:xfrm>
        </p:spPr>
        <p:txBody>
          <a:bodyPr/>
          <a:lstStyle/>
          <a:p>
            <a:r>
              <a:rPr lang="en-US" dirty="0"/>
              <a:t>Step 2. cross ropes right over left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9313"/>
            <a:ext cx="12192000" cy="6008687"/>
          </a:xfrm>
        </p:spPr>
      </p:pic>
    </p:spTree>
    <p:extLst>
      <p:ext uri="{BB962C8B-B14F-4D97-AF65-F5344CB8AC3E}">
        <p14:creationId xmlns:p14="http://schemas.microsoft.com/office/powerpoint/2010/main" val="11695189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84855"/>
          </a:xfrm>
        </p:spPr>
        <p:txBody>
          <a:bodyPr>
            <a:noAutofit/>
          </a:bodyPr>
          <a:lstStyle/>
          <a:p>
            <a:r>
              <a:rPr lang="en-US" dirty="0"/>
              <a:t>Step 2. make a circle with the end under on the left side of the rope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4275"/>
            <a:ext cx="12192000" cy="5673725"/>
          </a:xfrm>
        </p:spPr>
      </p:pic>
    </p:spTree>
    <p:extLst>
      <p:ext uri="{BB962C8B-B14F-4D97-AF65-F5344CB8AC3E}">
        <p14:creationId xmlns:p14="http://schemas.microsoft.com/office/powerpoint/2010/main" val="21374933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2" y="0"/>
            <a:ext cx="12190927" cy="1236371"/>
          </a:xfrm>
        </p:spPr>
        <p:txBody>
          <a:bodyPr>
            <a:noAutofit/>
          </a:bodyPr>
          <a:lstStyle/>
          <a:p>
            <a:r>
              <a:rPr lang="en-US" dirty="0"/>
              <a:t>Step 3. put the other end of the rope through the loop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6371"/>
            <a:ext cx="12192000" cy="5621629"/>
          </a:xfrm>
        </p:spPr>
      </p:pic>
    </p:spTree>
    <p:extLst>
      <p:ext uri="{BB962C8B-B14F-4D97-AF65-F5344CB8AC3E}">
        <p14:creationId xmlns:p14="http://schemas.microsoft.com/office/powerpoint/2010/main" val="5858760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88642"/>
          </a:xfrm>
        </p:spPr>
        <p:txBody>
          <a:bodyPr/>
          <a:lstStyle/>
          <a:p>
            <a:r>
              <a:rPr lang="en-US" dirty="0"/>
              <a:t>Step 4. cross the right rope under the left rope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8643"/>
            <a:ext cx="12191999" cy="5969357"/>
          </a:xfrm>
        </p:spPr>
      </p:pic>
    </p:spTree>
    <p:extLst>
      <p:ext uri="{BB962C8B-B14F-4D97-AF65-F5344CB8AC3E}">
        <p14:creationId xmlns:p14="http://schemas.microsoft.com/office/powerpoint/2010/main" val="20516895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68946"/>
          </a:xfrm>
        </p:spPr>
        <p:txBody>
          <a:bodyPr/>
          <a:lstStyle/>
          <a:p>
            <a:r>
              <a:rPr lang="en-US" dirty="0"/>
              <a:t>Step 5. bring the right rope into the loop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68946"/>
            <a:ext cx="12191999" cy="5789054"/>
          </a:xfrm>
        </p:spPr>
      </p:pic>
    </p:spTree>
    <p:extLst>
      <p:ext uri="{BB962C8B-B14F-4D97-AF65-F5344CB8AC3E}">
        <p14:creationId xmlns:p14="http://schemas.microsoft.com/office/powerpoint/2010/main" val="9506557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7127"/>
          </a:xfrm>
        </p:spPr>
        <p:txBody>
          <a:bodyPr/>
          <a:lstStyle/>
          <a:p>
            <a:r>
              <a:rPr lang="en-US" dirty="0"/>
              <a:t>Step 6. pull both ends tightly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6613"/>
            <a:ext cx="12192000" cy="6021387"/>
          </a:xfrm>
        </p:spPr>
      </p:pic>
    </p:spTree>
    <p:extLst>
      <p:ext uri="{BB962C8B-B14F-4D97-AF65-F5344CB8AC3E}">
        <p14:creationId xmlns:p14="http://schemas.microsoft.com/office/powerpoint/2010/main" val="12088429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24248"/>
          </a:xfrm>
        </p:spPr>
        <p:txBody>
          <a:bodyPr/>
          <a:lstStyle/>
          <a:p>
            <a:r>
              <a:rPr lang="en-US" dirty="0"/>
              <a:t>Sheet Bend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24249"/>
            <a:ext cx="12192000" cy="6033751"/>
          </a:xfrm>
        </p:spPr>
      </p:pic>
    </p:spTree>
    <p:extLst>
      <p:ext uri="{BB962C8B-B14F-4D97-AF65-F5344CB8AC3E}">
        <p14:creationId xmlns:p14="http://schemas.microsoft.com/office/powerpoint/2010/main" val="20038847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2" y="0"/>
            <a:ext cx="12190927" cy="862885"/>
          </a:xfrm>
        </p:spPr>
        <p:txBody>
          <a:bodyPr/>
          <a:lstStyle/>
          <a:p>
            <a:r>
              <a:rPr lang="en-US" dirty="0"/>
              <a:t>Step 1. lay the ropes across from each other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" y="863600"/>
            <a:ext cx="12190927" cy="5994400"/>
          </a:xfrm>
        </p:spPr>
      </p:pic>
    </p:spTree>
    <p:extLst>
      <p:ext uri="{BB962C8B-B14F-4D97-AF65-F5344CB8AC3E}">
        <p14:creationId xmlns:p14="http://schemas.microsoft.com/office/powerpoint/2010/main" val="4525410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53037"/>
          </a:xfrm>
        </p:spPr>
        <p:txBody>
          <a:bodyPr/>
          <a:lstStyle/>
          <a:p>
            <a:r>
              <a:rPr lang="en-US" dirty="0"/>
              <a:t>Step 2. bend back the left rope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2500"/>
            <a:ext cx="12191999" cy="5905500"/>
          </a:xfrm>
        </p:spPr>
      </p:pic>
    </p:spTree>
    <p:extLst>
      <p:ext uri="{BB962C8B-B14F-4D97-AF65-F5344CB8AC3E}">
        <p14:creationId xmlns:p14="http://schemas.microsoft.com/office/powerpoint/2010/main" val="16342049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5611"/>
          </a:xfrm>
        </p:spPr>
        <p:txBody>
          <a:bodyPr/>
          <a:lstStyle/>
          <a:p>
            <a:r>
              <a:rPr lang="en-US" dirty="0"/>
              <a:t>Step 3. put the right rope under the left rope bend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5813"/>
            <a:ext cx="12192000" cy="6072187"/>
          </a:xfrm>
        </p:spPr>
      </p:pic>
    </p:spTree>
    <p:extLst>
      <p:ext uri="{BB962C8B-B14F-4D97-AF65-F5344CB8AC3E}">
        <p14:creationId xmlns:p14="http://schemas.microsoft.com/office/powerpoint/2010/main" val="6083311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98490"/>
          </a:xfrm>
        </p:spPr>
        <p:txBody>
          <a:bodyPr/>
          <a:lstStyle/>
          <a:p>
            <a:r>
              <a:rPr lang="en-US" dirty="0"/>
              <a:t>Step 4. bring the right rope over the left rope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8513"/>
            <a:ext cx="12191999" cy="6059487"/>
          </a:xfrm>
        </p:spPr>
      </p:pic>
    </p:spTree>
    <p:extLst>
      <p:ext uri="{BB962C8B-B14F-4D97-AF65-F5344CB8AC3E}">
        <p14:creationId xmlns:p14="http://schemas.microsoft.com/office/powerpoint/2010/main" val="189106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7127"/>
          </a:xfrm>
        </p:spPr>
        <p:txBody>
          <a:bodyPr/>
          <a:lstStyle/>
          <a:p>
            <a:r>
              <a:rPr lang="en-US" dirty="0"/>
              <a:t>Step 3. put right under to cross left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6613"/>
            <a:ext cx="12192000" cy="6021387"/>
          </a:xfrm>
        </p:spPr>
      </p:pic>
    </p:spTree>
    <p:extLst>
      <p:ext uri="{BB962C8B-B14F-4D97-AF65-F5344CB8AC3E}">
        <p14:creationId xmlns:p14="http://schemas.microsoft.com/office/powerpoint/2010/main" val="6357942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52" y="0"/>
            <a:ext cx="12178048" cy="1223493"/>
          </a:xfrm>
        </p:spPr>
        <p:txBody>
          <a:bodyPr>
            <a:noAutofit/>
          </a:bodyPr>
          <a:lstStyle/>
          <a:p>
            <a:r>
              <a:rPr lang="en-US" dirty="0"/>
              <a:t>Step 5. bring the right rope under both of the left side ropes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2" y="1223963"/>
            <a:ext cx="12178048" cy="5634037"/>
          </a:xfrm>
        </p:spPr>
      </p:pic>
    </p:spTree>
    <p:extLst>
      <p:ext uri="{BB962C8B-B14F-4D97-AF65-F5344CB8AC3E}">
        <p14:creationId xmlns:p14="http://schemas.microsoft.com/office/powerpoint/2010/main" val="15255416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56068"/>
          </a:xfrm>
        </p:spPr>
        <p:txBody>
          <a:bodyPr>
            <a:noAutofit/>
          </a:bodyPr>
          <a:lstStyle/>
          <a:p>
            <a:r>
              <a:rPr lang="en-US" dirty="0"/>
              <a:t>Step 6. cross the right rope under the other side of its self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5688"/>
            <a:ext cx="12192000" cy="5802312"/>
          </a:xfrm>
        </p:spPr>
      </p:pic>
    </p:spTree>
    <p:extLst>
      <p:ext uri="{BB962C8B-B14F-4D97-AF65-F5344CB8AC3E}">
        <p14:creationId xmlns:p14="http://schemas.microsoft.com/office/powerpoint/2010/main" val="11127899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65915"/>
          </a:xfrm>
        </p:spPr>
        <p:txBody>
          <a:bodyPr/>
          <a:lstStyle/>
          <a:p>
            <a:r>
              <a:rPr lang="en-US" dirty="0"/>
              <a:t>Step 7. pull all four ends tightly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65200"/>
            <a:ext cx="12191999" cy="5892800"/>
          </a:xfrm>
        </p:spPr>
      </p:pic>
    </p:spTree>
    <p:extLst>
      <p:ext uri="{BB962C8B-B14F-4D97-AF65-F5344CB8AC3E}">
        <p14:creationId xmlns:p14="http://schemas.microsoft.com/office/powerpoint/2010/main" val="2403381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r>
              <a:rPr lang="en-US" sz="8800" dirty="0"/>
              <a:t>That’s all Good luck(‘:’)</a:t>
            </a:r>
          </a:p>
        </p:txBody>
      </p:sp>
    </p:spTree>
    <p:extLst>
      <p:ext uri="{BB962C8B-B14F-4D97-AF65-F5344CB8AC3E}">
        <p14:creationId xmlns:p14="http://schemas.microsoft.com/office/powerpoint/2010/main" val="166221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24248"/>
          </a:xfrm>
        </p:spPr>
        <p:txBody>
          <a:bodyPr/>
          <a:lstStyle/>
          <a:p>
            <a:r>
              <a:rPr lang="en-US" dirty="0"/>
              <a:t>Step 4. cross right up over left to make a U shape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4250"/>
            <a:ext cx="12192000" cy="6033750"/>
          </a:xfrm>
        </p:spPr>
      </p:pic>
    </p:spTree>
    <p:extLst>
      <p:ext uri="{BB962C8B-B14F-4D97-AF65-F5344CB8AC3E}">
        <p14:creationId xmlns:p14="http://schemas.microsoft.com/office/powerpoint/2010/main" val="430940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0613"/>
          </a:xfrm>
        </p:spPr>
        <p:txBody>
          <a:bodyPr>
            <a:noAutofit/>
          </a:bodyPr>
          <a:lstStyle/>
          <a:p>
            <a:r>
              <a:rPr lang="en-US" dirty="0"/>
              <a:t>Step 5. using the upper part of the ropes cross left over right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1263"/>
            <a:ext cx="12192000" cy="5646737"/>
          </a:xfrm>
        </p:spPr>
      </p:pic>
    </p:spTree>
    <p:extLst>
      <p:ext uri="{BB962C8B-B14F-4D97-AF65-F5344CB8AC3E}">
        <p14:creationId xmlns:p14="http://schemas.microsoft.com/office/powerpoint/2010/main" val="128360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27279"/>
          </a:xfrm>
        </p:spPr>
        <p:txBody>
          <a:bodyPr/>
          <a:lstStyle/>
          <a:p>
            <a:r>
              <a:rPr lang="en-US" dirty="0"/>
              <a:t>Step 6. cross left under right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7278"/>
            <a:ext cx="12192000" cy="5930721"/>
          </a:xfrm>
        </p:spPr>
      </p:pic>
    </p:spTree>
    <p:extLst>
      <p:ext uri="{BB962C8B-B14F-4D97-AF65-F5344CB8AC3E}">
        <p14:creationId xmlns:p14="http://schemas.microsoft.com/office/powerpoint/2010/main" val="1540834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75763"/>
          </a:xfrm>
        </p:spPr>
        <p:txBody>
          <a:bodyPr/>
          <a:lstStyle/>
          <a:p>
            <a:r>
              <a:rPr lang="en-US" dirty="0"/>
              <a:t>Step 7. pull the rope tight on all four of the ropes legs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6300"/>
            <a:ext cx="12191999" cy="5981700"/>
          </a:xfrm>
        </p:spPr>
      </p:pic>
    </p:spTree>
    <p:extLst>
      <p:ext uri="{BB962C8B-B14F-4D97-AF65-F5344CB8AC3E}">
        <p14:creationId xmlns:p14="http://schemas.microsoft.com/office/powerpoint/2010/main" val="362092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551</Words>
  <Application>Microsoft Macintosh PowerPoint</Application>
  <PresentationFormat>Widescreen</PresentationFormat>
  <Paragraphs>53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Office Theme</vt:lpstr>
      <vt:lpstr>Troop 648 Knot Tying Tutorial</vt:lpstr>
      <vt:lpstr>Square Knot</vt:lpstr>
      <vt:lpstr>Step 1. hold both ropes in hand or set on a table</vt:lpstr>
      <vt:lpstr>Step 2. cross ropes right over left</vt:lpstr>
      <vt:lpstr>Step 3. put right under to cross left</vt:lpstr>
      <vt:lpstr>Step 4. cross right up over left to make a U shape</vt:lpstr>
      <vt:lpstr>Step 5. using the upper part of the ropes cross left over right</vt:lpstr>
      <vt:lpstr>Step 6. cross left under right</vt:lpstr>
      <vt:lpstr>Step 7. pull the rope tight on all four of the ropes legs</vt:lpstr>
      <vt:lpstr>Two Half-Hitches</vt:lpstr>
      <vt:lpstr>Step 1. set the rope next to the pole</vt:lpstr>
      <vt:lpstr>Step 2. cross rope over the pole</vt:lpstr>
      <vt:lpstr>Step 3. cross the rope around the pole</vt:lpstr>
      <vt:lpstr>Step 4. cross the end of the rope </vt:lpstr>
      <vt:lpstr>Step 5. wrap the end of the rope around the other side of the rope </vt:lpstr>
      <vt:lpstr>Step 6. cross the rope under the other side or the rope</vt:lpstr>
      <vt:lpstr>Step 7. cross the rope back around the other side of the rope towards you</vt:lpstr>
      <vt:lpstr>Step 8. hold the ends of the rope and pull tight</vt:lpstr>
      <vt:lpstr>Taut-Line Hitch</vt:lpstr>
      <vt:lpstr>Step 1. lay the rope next to the pole</vt:lpstr>
      <vt:lpstr>Step 2. wrap the rope around the pole</vt:lpstr>
      <vt:lpstr>Step 3. cross both ends of the rope</vt:lpstr>
      <vt:lpstr>Step 4. make a figure eight with the crossed end around the other side of the rope on the inside of the loop</vt:lpstr>
      <vt:lpstr>Step 5. cross the end of the rope around the othe side of the rope</vt:lpstr>
      <vt:lpstr>Step 6. pull the two loops close together</vt:lpstr>
      <vt:lpstr>Step 7. cross the end of the rope around the other side of the rope on the outside of the loop</vt:lpstr>
      <vt:lpstr>Step 8. cross the end of the rope around the other side of the rope</vt:lpstr>
      <vt:lpstr>Step 9. pull the rope tight </vt:lpstr>
      <vt:lpstr>Clove Hitch</vt:lpstr>
      <vt:lpstr>Step 1. lay the rope across the pole</vt:lpstr>
      <vt:lpstr>Step 2. Wrap the rope around the pole</vt:lpstr>
      <vt:lpstr>Step 3. cross end of the rope around the other side of the rope</vt:lpstr>
      <vt:lpstr>Step 4. put end of the rope on the pole and across the rope</vt:lpstr>
      <vt:lpstr>Step 5. pull end of the rope around the pole</vt:lpstr>
      <vt:lpstr>Step 6. bring the end of the rope under the cross in the rope on the pole</vt:lpstr>
      <vt:lpstr>Step 7. line up the loops</vt:lpstr>
      <vt:lpstr>Step 8. pull tightly on the rope</vt:lpstr>
      <vt:lpstr>Bowline </vt:lpstr>
      <vt:lpstr>Step 1. make a U shape with the rope</vt:lpstr>
      <vt:lpstr>Step 2. make a circle with the end under on the left side of the rope</vt:lpstr>
      <vt:lpstr>Step 3. put the other end of the rope through the loop</vt:lpstr>
      <vt:lpstr>Step 4. cross the right rope under the left rope</vt:lpstr>
      <vt:lpstr>Step 5. bring the right rope into the loop</vt:lpstr>
      <vt:lpstr>Step 6. pull both ends tightly</vt:lpstr>
      <vt:lpstr>Sheet Bend</vt:lpstr>
      <vt:lpstr>Step 1. lay the ropes across from each other</vt:lpstr>
      <vt:lpstr>Step 2. bend back the left rope</vt:lpstr>
      <vt:lpstr>Step 3. put the right rope under the left rope bend</vt:lpstr>
      <vt:lpstr>Step 4. bring the right rope over the left rope</vt:lpstr>
      <vt:lpstr>Step 5. bring the right rope under both of the left side ropes</vt:lpstr>
      <vt:lpstr>Step 6. cross the right rope under the other side of its self</vt:lpstr>
      <vt:lpstr>Step 7. pull all four ends tightly</vt:lpstr>
      <vt:lpstr>That’s all Good luck(‘:’)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Troop 648 knot tying tutorial</dc:title>
  <dc:creator>Microsoft Office User</dc:creator>
  <cp:lastModifiedBy>Microsoft Office User</cp:lastModifiedBy>
  <cp:revision>17</cp:revision>
  <dcterms:created xsi:type="dcterms:W3CDTF">2020-10-13T19:49:10Z</dcterms:created>
  <dcterms:modified xsi:type="dcterms:W3CDTF">2020-10-14T07:46:50Z</dcterms:modified>
</cp:coreProperties>
</file>